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84db5915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84db5915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84db5915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84db591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84db5915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84db5915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84db5915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84db5915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84db5915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84db5915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84db5915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584db5915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84db5915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84db5915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84db5915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584db5915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84db5915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84db5915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84db5915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84db5915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84db591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84db591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584db5915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584db5915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84db5915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84db5915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584db5915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584db5915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84db5915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584db5915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84db5915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584db5915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84db5915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84db5915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84db591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84db591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8094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033850" y="3846900"/>
            <a:ext cx="2745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/>
              <a:t>올해까지 해보고 안되면 마는.. 열심히 해보자 마인드노드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-389" l="-3080" r="3079" t="390"/>
          <a:stretch/>
        </p:blipFill>
        <p:spPr>
          <a:xfrm>
            <a:off x="896050" y="171475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33325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500" y="152400"/>
            <a:ext cx="69249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